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0C91E745-C7C4-4ADB-BA89-D46F9252D8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B40D8B69-B373-440C-9A15-308587EB4F1C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F804583-E335-4448-8715-32519C0030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79B6DE36-DEF7-4D24-9BA1-B9C4F39FD28D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第三課 臺灣早餐史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</a:t>
            </a:r>
            <a:r>
              <a:rPr lang="zh-TW" altLang="en-US" dirty="0">
                <a:latin typeface="標楷體" panose="03000509000000000000" pitchFamily="65" charset="-120"/>
              </a:rPr>
              <a:t>非得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，要不然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must…, lest…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早上</a:t>
            </a:r>
            <a:r>
              <a:rPr lang="zh-TW" altLang="en-US" dirty="0">
                <a:solidFill>
                  <a:srgbClr val="FF0000"/>
                </a:solidFill>
              </a:rPr>
              <a:t>非得</a:t>
            </a:r>
            <a:r>
              <a:rPr lang="zh-TW" altLang="en-US" dirty="0"/>
              <a:t>吃飽，</a:t>
            </a:r>
            <a:r>
              <a:rPr lang="zh-TW" altLang="en-US" dirty="0">
                <a:solidFill>
                  <a:srgbClr val="FF0000"/>
                </a:solidFill>
              </a:rPr>
              <a:t>要不然</a:t>
            </a:r>
            <a:r>
              <a:rPr lang="zh-TW" altLang="en-US" dirty="0"/>
              <a:t>沒有力氣工作。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你的病很嚴重，</a:t>
            </a:r>
            <a:r>
              <a:rPr lang="zh-TW" altLang="en-US" dirty="0">
                <a:solidFill>
                  <a:srgbClr val="FF0000"/>
                </a:solidFill>
              </a:rPr>
              <a:t>非得</a:t>
            </a:r>
            <a:r>
              <a:rPr lang="zh-TW" altLang="en-US" dirty="0"/>
              <a:t>開刀，</a:t>
            </a:r>
            <a:r>
              <a:rPr lang="zh-TW" altLang="en-US" dirty="0">
                <a:solidFill>
                  <a:srgbClr val="FF0000"/>
                </a:solidFill>
              </a:rPr>
              <a:t>要不然</a:t>
            </a:r>
            <a:r>
              <a:rPr lang="zh-TW" altLang="en-US" dirty="0"/>
              <a:t>有生命的危險。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網路購物，</a:t>
            </a:r>
            <a:r>
              <a:rPr lang="zh-TW" altLang="en-US" dirty="0">
                <a:solidFill>
                  <a:srgbClr val="FF0000"/>
                </a:solidFill>
              </a:rPr>
              <a:t>非得</a:t>
            </a:r>
            <a:r>
              <a:rPr lang="zh-TW" altLang="en-US" dirty="0"/>
              <a:t>小心，</a:t>
            </a:r>
            <a:r>
              <a:rPr lang="zh-TW" altLang="en-US" dirty="0">
                <a:solidFill>
                  <a:srgbClr val="FF0000"/>
                </a:solidFill>
              </a:rPr>
              <a:t>要不然</a:t>
            </a:r>
            <a:r>
              <a:rPr lang="zh-TW" altLang="en-US" dirty="0"/>
              <a:t>可能買到假貨。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為主｜</a:t>
            </a:r>
            <a:r>
              <a:rPr lang="en-US" altLang="zh-TW" dirty="0"/>
              <a:t>to be mainly…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早餐店主要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賣容易帶走的三明治、漢堡</a:t>
            </a:r>
            <a:r>
              <a:rPr lang="zh-TW" altLang="en-US" dirty="0">
                <a:solidFill>
                  <a:srgbClr val="FF0000"/>
                </a:solidFill>
              </a:rPr>
              <a:t>為主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這次媒體報導的裁員潮，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科技業</a:t>
            </a:r>
            <a:r>
              <a:rPr lang="zh-TW" altLang="en-US" dirty="0">
                <a:solidFill>
                  <a:srgbClr val="FF0000"/>
                </a:solidFill>
              </a:rPr>
              <a:t>為主</a:t>
            </a:r>
            <a:r>
              <a:rPr lang="zh-TW" altLang="en-US" dirty="0"/>
              <a:t>，不包括其他行業。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這些小農是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銷售自己生產的蔬果</a:t>
            </a:r>
            <a:r>
              <a:rPr lang="zh-TW" altLang="en-US" dirty="0">
                <a:solidFill>
                  <a:srgbClr val="FF0000"/>
                </a:solidFill>
              </a:rPr>
              <a:t>為主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三、由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可以看出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en-US" altLang="zh-TW" dirty="0"/>
              <a:t>can be found in…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由</a:t>
            </a:r>
            <a:r>
              <a:rPr lang="zh-TW" altLang="en-US" dirty="0"/>
              <a:t>早餐的歷史</a:t>
            </a:r>
            <a:r>
              <a:rPr lang="zh-TW" altLang="en-US" dirty="0">
                <a:solidFill>
                  <a:srgbClr val="FF0000"/>
                </a:solidFill>
              </a:rPr>
              <a:t>可以看出</a:t>
            </a:r>
            <a:r>
              <a:rPr lang="zh-TW" altLang="en-US" dirty="0"/>
              <a:t>臺灣社會的演變。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我們</a:t>
            </a:r>
            <a:r>
              <a:rPr lang="zh-TW" altLang="en-US" dirty="0">
                <a:solidFill>
                  <a:srgbClr val="FF0000"/>
                </a:solidFill>
              </a:rPr>
              <a:t>由</a:t>
            </a:r>
            <a:r>
              <a:rPr lang="zh-TW" altLang="en-US" dirty="0"/>
              <a:t>一個國家的人民生活水準</a:t>
            </a:r>
            <a:r>
              <a:rPr lang="zh-TW" altLang="en-US" dirty="0">
                <a:solidFill>
                  <a:srgbClr val="FF0000"/>
                </a:solidFill>
              </a:rPr>
              <a:t>可以看出</a:t>
            </a:r>
            <a:r>
              <a:rPr lang="zh-TW" altLang="en-US" dirty="0"/>
              <a:t>那個國家的經濟情況。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由</a:t>
            </a:r>
            <a:r>
              <a:rPr lang="zh-TW" altLang="en-US" dirty="0"/>
              <a:t>一個人的活動力</a:t>
            </a:r>
            <a:r>
              <a:rPr lang="zh-TW" altLang="en-US" dirty="0">
                <a:solidFill>
                  <a:srgbClr val="FF0000"/>
                </a:solidFill>
              </a:rPr>
              <a:t>可以看出</a:t>
            </a:r>
            <a:r>
              <a:rPr lang="zh-TW" altLang="en-US" dirty="0"/>
              <a:t>他們的健康情況嗎？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155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38</cp:revision>
  <dcterms:created xsi:type="dcterms:W3CDTF">2024-07-26T00:45:44Z</dcterms:created>
  <dcterms:modified xsi:type="dcterms:W3CDTF">2026-04-24T07:49:29Z</dcterms:modified>
</cp:coreProperties>
</file>